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9" d="100"/>
          <a:sy n="129" d="100"/>
        </p:scale>
        <p:origin x="306" y="1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08EDEC16-62FF-D33C-F898-4994AEE7D4C0}"/>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14339" name="Rectangle 3">
            <a:extLst>
              <a:ext uri="{FF2B5EF4-FFF2-40B4-BE49-F238E27FC236}">
                <a16:creationId xmlns:a16="http://schemas.microsoft.com/office/drawing/2014/main" id="{3E820B7C-31D7-CD47-64D0-6964B5156850}"/>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14340" name="Rectangle 4">
            <a:extLst>
              <a:ext uri="{FF2B5EF4-FFF2-40B4-BE49-F238E27FC236}">
                <a16:creationId xmlns:a16="http://schemas.microsoft.com/office/drawing/2014/main" id="{B623E627-93E8-4AA4-FF99-40F0DD9FE56E}"/>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5">
            <a:extLst>
              <a:ext uri="{FF2B5EF4-FFF2-40B4-BE49-F238E27FC236}">
                <a16:creationId xmlns:a16="http://schemas.microsoft.com/office/drawing/2014/main" id="{8D4FE7F2-BA7F-4C36-107F-0FE6184FF0CB}"/>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4342" name="Rectangle 6">
            <a:extLst>
              <a:ext uri="{FF2B5EF4-FFF2-40B4-BE49-F238E27FC236}">
                <a16:creationId xmlns:a16="http://schemas.microsoft.com/office/drawing/2014/main" id="{D21428CC-55E5-047D-2299-6ED19B36135E}"/>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14343" name="Rectangle 7">
            <a:extLst>
              <a:ext uri="{FF2B5EF4-FFF2-40B4-BE49-F238E27FC236}">
                <a16:creationId xmlns:a16="http://schemas.microsoft.com/office/drawing/2014/main" id="{8D11A9FC-FFED-6762-3A74-4D8C5D4E2BE0}"/>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0DFBDFFC-0B4F-4ACD-892A-0E9510A662B8}"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D3A2B0A-FF40-7C1A-1F47-043FF55D14CD}"/>
              </a:ext>
            </a:extLst>
          </p:cNvPr>
          <p:cNvSpPr>
            <a:spLocks noGrp="1" noChangeArrowheads="1"/>
          </p:cNvSpPr>
          <p:nvPr>
            <p:ph type="sldNum" sz="quarter" idx="5"/>
          </p:nvPr>
        </p:nvSpPr>
        <p:spPr>
          <a:ln/>
        </p:spPr>
        <p:txBody>
          <a:bodyPr/>
          <a:lstStyle/>
          <a:p>
            <a:fld id="{424A7DEE-9333-43C5-B4DE-A7AF567FECC8}" type="slidenum">
              <a:rPr lang="en-GB" altLang="en-US"/>
              <a:pPr/>
              <a:t>1</a:t>
            </a:fld>
            <a:endParaRPr lang="en-GB" altLang="en-US"/>
          </a:p>
        </p:txBody>
      </p:sp>
      <p:sp>
        <p:nvSpPr>
          <p:cNvPr id="15362" name="Rectangle 2">
            <a:extLst>
              <a:ext uri="{FF2B5EF4-FFF2-40B4-BE49-F238E27FC236}">
                <a16:creationId xmlns:a16="http://schemas.microsoft.com/office/drawing/2014/main" id="{960B25BA-8ADF-C9DA-7EAD-9F556AAE1860}"/>
              </a:ext>
            </a:extLst>
          </p:cNvPr>
          <p:cNvSpPr>
            <a:spLocks noRot="1" noChangeArrowheads="1" noTextEdit="1"/>
          </p:cNvSpPr>
          <p:nvPr>
            <p:ph type="sldImg"/>
          </p:nvPr>
        </p:nvSpPr>
        <p:spPr>
          <a:ln/>
        </p:spPr>
      </p:sp>
      <p:sp>
        <p:nvSpPr>
          <p:cNvPr id="15363" name="Rectangle 3">
            <a:extLst>
              <a:ext uri="{FF2B5EF4-FFF2-40B4-BE49-F238E27FC236}">
                <a16:creationId xmlns:a16="http://schemas.microsoft.com/office/drawing/2014/main" id="{26077ACA-9AC3-483B-64C4-64C59D0120D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113C2BC-B5D4-44B9-E618-25308EC923BC}"/>
              </a:ext>
            </a:extLst>
          </p:cNvPr>
          <p:cNvSpPr>
            <a:spLocks noGrp="1" noChangeArrowheads="1"/>
          </p:cNvSpPr>
          <p:nvPr>
            <p:ph type="sldNum" sz="quarter" idx="5"/>
          </p:nvPr>
        </p:nvSpPr>
        <p:spPr>
          <a:ln/>
        </p:spPr>
        <p:txBody>
          <a:bodyPr/>
          <a:lstStyle/>
          <a:p>
            <a:fld id="{78758DF3-6DB2-4FB5-9BCA-0C165AECB8A2}" type="slidenum">
              <a:rPr lang="en-GB" altLang="en-US"/>
              <a:pPr/>
              <a:t>2</a:t>
            </a:fld>
            <a:endParaRPr lang="en-GB" altLang="en-US"/>
          </a:p>
        </p:txBody>
      </p:sp>
      <p:sp>
        <p:nvSpPr>
          <p:cNvPr id="16386" name="Rectangle 2">
            <a:extLst>
              <a:ext uri="{FF2B5EF4-FFF2-40B4-BE49-F238E27FC236}">
                <a16:creationId xmlns:a16="http://schemas.microsoft.com/office/drawing/2014/main" id="{B5D05929-9C5C-37A8-A0D5-216FF6F665BC}"/>
              </a:ext>
            </a:extLst>
          </p:cNvPr>
          <p:cNvSpPr>
            <a:spLocks noRot="1" noChangeArrowheads="1" noTextEdit="1"/>
          </p:cNvSpPr>
          <p:nvPr>
            <p:ph type="sldImg"/>
          </p:nvPr>
        </p:nvSpPr>
        <p:spPr>
          <a:ln/>
        </p:spPr>
      </p:sp>
      <p:sp>
        <p:nvSpPr>
          <p:cNvPr id="16387" name="Rectangle 3">
            <a:extLst>
              <a:ext uri="{FF2B5EF4-FFF2-40B4-BE49-F238E27FC236}">
                <a16:creationId xmlns:a16="http://schemas.microsoft.com/office/drawing/2014/main" id="{6A4CB2B5-8C3E-5E4C-FC4D-716D0216ADB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EBDDC7A-068E-25A5-5522-87AC284B6CBA}"/>
              </a:ext>
            </a:extLst>
          </p:cNvPr>
          <p:cNvSpPr>
            <a:spLocks noGrp="1" noChangeArrowheads="1"/>
          </p:cNvSpPr>
          <p:nvPr>
            <p:ph type="sldNum" sz="quarter" idx="5"/>
          </p:nvPr>
        </p:nvSpPr>
        <p:spPr>
          <a:ln/>
        </p:spPr>
        <p:txBody>
          <a:bodyPr/>
          <a:lstStyle/>
          <a:p>
            <a:fld id="{4B74E3CD-C573-4F61-85F2-4409849C859E}" type="slidenum">
              <a:rPr lang="en-GB" altLang="en-US"/>
              <a:pPr/>
              <a:t>3</a:t>
            </a:fld>
            <a:endParaRPr lang="en-GB" altLang="en-US"/>
          </a:p>
        </p:txBody>
      </p:sp>
      <p:sp>
        <p:nvSpPr>
          <p:cNvPr id="17410" name="Rectangle 2">
            <a:extLst>
              <a:ext uri="{FF2B5EF4-FFF2-40B4-BE49-F238E27FC236}">
                <a16:creationId xmlns:a16="http://schemas.microsoft.com/office/drawing/2014/main" id="{39C05D26-AC73-34C2-96BA-0285CF5AC9B8}"/>
              </a:ext>
            </a:extLst>
          </p:cNvPr>
          <p:cNvSpPr>
            <a:spLocks noRot="1" noChangeArrowheads="1" noTextEdit="1"/>
          </p:cNvSpPr>
          <p:nvPr>
            <p:ph type="sldImg"/>
          </p:nvPr>
        </p:nvSpPr>
        <p:spPr>
          <a:ln/>
        </p:spPr>
      </p:sp>
      <p:sp>
        <p:nvSpPr>
          <p:cNvPr id="17411" name="Rectangle 3">
            <a:extLst>
              <a:ext uri="{FF2B5EF4-FFF2-40B4-BE49-F238E27FC236}">
                <a16:creationId xmlns:a16="http://schemas.microsoft.com/office/drawing/2014/main" id="{094F2A3B-D053-75ED-15D3-AF3F0581E9B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5C942D0-BD1D-53CA-4776-A3C3A949A1DF}"/>
              </a:ext>
            </a:extLst>
          </p:cNvPr>
          <p:cNvSpPr>
            <a:spLocks noGrp="1" noChangeArrowheads="1"/>
          </p:cNvSpPr>
          <p:nvPr>
            <p:ph type="sldNum" sz="quarter" idx="5"/>
          </p:nvPr>
        </p:nvSpPr>
        <p:spPr>
          <a:ln/>
        </p:spPr>
        <p:txBody>
          <a:bodyPr/>
          <a:lstStyle/>
          <a:p>
            <a:fld id="{F8BA6FEA-500A-4B46-8DFB-44CAE3108853}" type="slidenum">
              <a:rPr lang="en-GB" altLang="en-US"/>
              <a:pPr/>
              <a:t>4</a:t>
            </a:fld>
            <a:endParaRPr lang="en-GB" altLang="en-US"/>
          </a:p>
        </p:txBody>
      </p:sp>
      <p:sp>
        <p:nvSpPr>
          <p:cNvPr id="18434" name="Rectangle 2">
            <a:extLst>
              <a:ext uri="{FF2B5EF4-FFF2-40B4-BE49-F238E27FC236}">
                <a16:creationId xmlns:a16="http://schemas.microsoft.com/office/drawing/2014/main" id="{E822C703-E487-67D7-1D30-9A8263B9AD84}"/>
              </a:ext>
            </a:extLst>
          </p:cNvPr>
          <p:cNvSpPr>
            <a:spLocks noRot="1" noChangeArrowheads="1" noTextEdit="1"/>
          </p:cNvSpPr>
          <p:nvPr>
            <p:ph type="sldImg"/>
          </p:nvPr>
        </p:nvSpPr>
        <p:spPr>
          <a:ln/>
        </p:spPr>
      </p:sp>
      <p:sp>
        <p:nvSpPr>
          <p:cNvPr id="18435" name="Rectangle 3">
            <a:extLst>
              <a:ext uri="{FF2B5EF4-FFF2-40B4-BE49-F238E27FC236}">
                <a16:creationId xmlns:a16="http://schemas.microsoft.com/office/drawing/2014/main" id="{4816FE27-C354-AF22-01A5-25A1D48BA50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C4F2153-E03E-8810-F4CF-7D31E0C01C24}"/>
              </a:ext>
            </a:extLst>
          </p:cNvPr>
          <p:cNvSpPr>
            <a:spLocks noGrp="1" noChangeArrowheads="1"/>
          </p:cNvSpPr>
          <p:nvPr>
            <p:ph type="sldNum" sz="quarter" idx="5"/>
          </p:nvPr>
        </p:nvSpPr>
        <p:spPr>
          <a:ln/>
        </p:spPr>
        <p:txBody>
          <a:bodyPr/>
          <a:lstStyle/>
          <a:p>
            <a:fld id="{0FC00917-CF88-44F6-AA04-EB2ABC2B6541}" type="slidenum">
              <a:rPr lang="en-GB" altLang="en-US"/>
              <a:pPr/>
              <a:t>5</a:t>
            </a:fld>
            <a:endParaRPr lang="en-GB" altLang="en-US"/>
          </a:p>
        </p:txBody>
      </p:sp>
      <p:sp>
        <p:nvSpPr>
          <p:cNvPr id="19458" name="Rectangle 2">
            <a:extLst>
              <a:ext uri="{FF2B5EF4-FFF2-40B4-BE49-F238E27FC236}">
                <a16:creationId xmlns:a16="http://schemas.microsoft.com/office/drawing/2014/main" id="{6EED014A-B6A8-C8AD-8F12-F71D62517DAD}"/>
              </a:ext>
            </a:extLst>
          </p:cNvPr>
          <p:cNvSpPr>
            <a:spLocks noRot="1" noChangeArrowheads="1" noTextEdit="1"/>
          </p:cNvSpPr>
          <p:nvPr>
            <p:ph type="sldImg"/>
          </p:nvPr>
        </p:nvSpPr>
        <p:spPr>
          <a:ln/>
        </p:spPr>
      </p:sp>
      <p:sp>
        <p:nvSpPr>
          <p:cNvPr id="19459" name="Rectangle 3">
            <a:extLst>
              <a:ext uri="{FF2B5EF4-FFF2-40B4-BE49-F238E27FC236}">
                <a16:creationId xmlns:a16="http://schemas.microsoft.com/office/drawing/2014/main" id="{5A5E9517-28B8-1769-E0AC-808431C572C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516180C-3F2D-BD1A-3F3F-8A277ED64971}"/>
              </a:ext>
            </a:extLst>
          </p:cNvPr>
          <p:cNvSpPr>
            <a:spLocks noGrp="1" noChangeArrowheads="1"/>
          </p:cNvSpPr>
          <p:nvPr>
            <p:ph type="sldNum" sz="quarter" idx="5"/>
          </p:nvPr>
        </p:nvSpPr>
        <p:spPr>
          <a:ln/>
        </p:spPr>
        <p:txBody>
          <a:bodyPr/>
          <a:lstStyle/>
          <a:p>
            <a:fld id="{8CA1061E-833D-4211-B4AD-CD7288CBAEBD}" type="slidenum">
              <a:rPr lang="en-GB" altLang="en-US"/>
              <a:pPr/>
              <a:t>6</a:t>
            </a:fld>
            <a:endParaRPr lang="en-GB" altLang="en-US"/>
          </a:p>
        </p:txBody>
      </p:sp>
      <p:sp>
        <p:nvSpPr>
          <p:cNvPr id="20482" name="Rectangle 2">
            <a:extLst>
              <a:ext uri="{FF2B5EF4-FFF2-40B4-BE49-F238E27FC236}">
                <a16:creationId xmlns:a16="http://schemas.microsoft.com/office/drawing/2014/main" id="{6DD951DC-A44A-3D26-AFB2-70ADC804672D}"/>
              </a:ext>
            </a:extLst>
          </p:cNvPr>
          <p:cNvSpPr>
            <a:spLocks noRot="1" noChangeArrowheads="1" noTextEdit="1"/>
          </p:cNvSpPr>
          <p:nvPr>
            <p:ph type="sldImg"/>
          </p:nvPr>
        </p:nvSpPr>
        <p:spPr>
          <a:ln/>
        </p:spPr>
      </p:sp>
      <p:sp>
        <p:nvSpPr>
          <p:cNvPr id="20483" name="Rectangle 3">
            <a:extLst>
              <a:ext uri="{FF2B5EF4-FFF2-40B4-BE49-F238E27FC236}">
                <a16:creationId xmlns:a16="http://schemas.microsoft.com/office/drawing/2014/main" id="{AF102CA0-3032-F9D6-7E3A-2562D23FEAD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F9C15E7-E18C-544F-6F9B-CF38C272E171}"/>
              </a:ext>
            </a:extLst>
          </p:cNvPr>
          <p:cNvSpPr>
            <a:spLocks noGrp="1" noChangeArrowheads="1"/>
          </p:cNvSpPr>
          <p:nvPr>
            <p:ph type="sldNum" sz="quarter" idx="5"/>
          </p:nvPr>
        </p:nvSpPr>
        <p:spPr>
          <a:ln/>
        </p:spPr>
        <p:txBody>
          <a:bodyPr/>
          <a:lstStyle/>
          <a:p>
            <a:fld id="{8957FA78-ACA7-4295-BEFA-C9616F93CD4A}" type="slidenum">
              <a:rPr lang="en-GB" altLang="en-US"/>
              <a:pPr/>
              <a:t>7</a:t>
            </a:fld>
            <a:endParaRPr lang="en-GB" altLang="en-US"/>
          </a:p>
        </p:txBody>
      </p:sp>
      <p:sp>
        <p:nvSpPr>
          <p:cNvPr id="21506" name="Rectangle 2">
            <a:extLst>
              <a:ext uri="{FF2B5EF4-FFF2-40B4-BE49-F238E27FC236}">
                <a16:creationId xmlns:a16="http://schemas.microsoft.com/office/drawing/2014/main" id="{CAC41C91-D53C-2524-B8F1-86ACAE1413DB}"/>
              </a:ext>
            </a:extLst>
          </p:cNvPr>
          <p:cNvSpPr>
            <a:spLocks noRot="1" noChangeArrowheads="1" noTextEdit="1"/>
          </p:cNvSpPr>
          <p:nvPr>
            <p:ph type="sldImg"/>
          </p:nvPr>
        </p:nvSpPr>
        <p:spPr>
          <a:ln/>
        </p:spPr>
      </p:sp>
      <p:sp>
        <p:nvSpPr>
          <p:cNvPr id="21507" name="Rectangle 3">
            <a:extLst>
              <a:ext uri="{FF2B5EF4-FFF2-40B4-BE49-F238E27FC236}">
                <a16:creationId xmlns:a16="http://schemas.microsoft.com/office/drawing/2014/main" id="{745BAF90-124F-1238-AB9E-8BADA69C6AD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ED0A956-A6ED-7589-83F8-4357B9E9F345}"/>
              </a:ext>
            </a:extLst>
          </p:cNvPr>
          <p:cNvSpPr>
            <a:spLocks noGrp="1" noChangeArrowheads="1"/>
          </p:cNvSpPr>
          <p:nvPr>
            <p:ph type="sldNum" sz="quarter" idx="5"/>
          </p:nvPr>
        </p:nvSpPr>
        <p:spPr>
          <a:ln/>
        </p:spPr>
        <p:txBody>
          <a:bodyPr/>
          <a:lstStyle/>
          <a:p>
            <a:fld id="{53B224E6-1980-43CA-B991-436B2A81D8C7}" type="slidenum">
              <a:rPr lang="en-GB" altLang="en-US"/>
              <a:pPr/>
              <a:t>8</a:t>
            </a:fld>
            <a:endParaRPr lang="en-GB" altLang="en-US"/>
          </a:p>
        </p:txBody>
      </p:sp>
      <p:sp>
        <p:nvSpPr>
          <p:cNvPr id="23554" name="Rectangle 2">
            <a:extLst>
              <a:ext uri="{FF2B5EF4-FFF2-40B4-BE49-F238E27FC236}">
                <a16:creationId xmlns:a16="http://schemas.microsoft.com/office/drawing/2014/main" id="{1B7E0D95-174E-C48A-32E7-86943F46F1B4}"/>
              </a:ext>
            </a:extLst>
          </p:cNvPr>
          <p:cNvSpPr>
            <a:spLocks noRot="1" noChangeArrowheads="1" noTextEdit="1"/>
          </p:cNvSpPr>
          <p:nvPr>
            <p:ph type="sldImg"/>
          </p:nvPr>
        </p:nvSpPr>
        <p:spPr>
          <a:xfrm>
            <a:off x="1144588" y="685800"/>
            <a:ext cx="4572000" cy="3429000"/>
          </a:xfrm>
          <a:ln/>
        </p:spPr>
      </p:sp>
      <p:sp>
        <p:nvSpPr>
          <p:cNvPr id="23555" name="Rectangle 3">
            <a:extLst>
              <a:ext uri="{FF2B5EF4-FFF2-40B4-BE49-F238E27FC236}">
                <a16:creationId xmlns:a16="http://schemas.microsoft.com/office/drawing/2014/main" id="{894BBD15-768F-A3E5-016C-69C70F7FB28D}"/>
              </a:ext>
            </a:extLst>
          </p:cNvPr>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146" name="Group 2">
            <a:extLst>
              <a:ext uri="{FF2B5EF4-FFF2-40B4-BE49-F238E27FC236}">
                <a16:creationId xmlns:a16="http://schemas.microsoft.com/office/drawing/2014/main" id="{641D8E02-F2FB-1DBB-6C35-8C2B4F0C32BB}"/>
              </a:ext>
            </a:extLst>
          </p:cNvPr>
          <p:cNvGrpSpPr>
            <a:grpSpLocks/>
          </p:cNvGrpSpPr>
          <p:nvPr/>
        </p:nvGrpSpPr>
        <p:grpSpPr bwMode="auto">
          <a:xfrm>
            <a:off x="0" y="3902075"/>
            <a:ext cx="3400425" cy="2949575"/>
            <a:chOff x="0" y="2458"/>
            <a:chExt cx="2142" cy="1858"/>
          </a:xfrm>
        </p:grpSpPr>
        <p:sp>
          <p:nvSpPr>
            <p:cNvPr id="6147" name="Freeform 3">
              <a:extLst>
                <a:ext uri="{FF2B5EF4-FFF2-40B4-BE49-F238E27FC236}">
                  <a16:creationId xmlns:a16="http://schemas.microsoft.com/office/drawing/2014/main" id="{AB667C2F-1510-A13A-7B7A-3B6CEDF8EF0B}"/>
                </a:ext>
              </a:extLst>
            </p:cNvPr>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48" name="Freeform 4">
              <a:extLst>
                <a:ext uri="{FF2B5EF4-FFF2-40B4-BE49-F238E27FC236}">
                  <a16:creationId xmlns:a16="http://schemas.microsoft.com/office/drawing/2014/main" id="{F1D06FE4-4B1A-F9EE-65AE-A2429CC5FDED}"/>
                </a:ext>
              </a:extLst>
            </p:cNvPr>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49" name="Freeform 5">
              <a:extLst>
                <a:ext uri="{FF2B5EF4-FFF2-40B4-BE49-F238E27FC236}">
                  <a16:creationId xmlns:a16="http://schemas.microsoft.com/office/drawing/2014/main" id="{E8809253-F842-1C9E-CE9C-F005E6D97554}"/>
                </a:ext>
              </a:extLst>
            </p:cNvPr>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50" name="Freeform 6">
              <a:extLst>
                <a:ext uri="{FF2B5EF4-FFF2-40B4-BE49-F238E27FC236}">
                  <a16:creationId xmlns:a16="http://schemas.microsoft.com/office/drawing/2014/main" id="{B47B2AD7-7D5D-F0D1-91BD-9256A1499033}"/>
                </a:ext>
              </a:extLst>
            </p:cNvPr>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51" name="Oval 7">
              <a:extLst>
                <a:ext uri="{FF2B5EF4-FFF2-40B4-BE49-F238E27FC236}">
                  <a16:creationId xmlns:a16="http://schemas.microsoft.com/office/drawing/2014/main" id="{B2EEC07C-3745-9378-53B5-E21D5E5B8B51}"/>
                </a:ext>
              </a:extLst>
            </p:cNvPr>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152" name="Oval 8">
              <a:extLst>
                <a:ext uri="{FF2B5EF4-FFF2-40B4-BE49-F238E27FC236}">
                  <a16:creationId xmlns:a16="http://schemas.microsoft.com/office/drawing/2014/main" id="{86B262B9-038C-9767-F292-CD08894EF7F3}"/>
                </a:ext>
              </a:extLst>
            </p:cNvPr>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153" name="Oval 9">
              <a:extLst>
                <a:ext uri="{FF2B5EF4-FFF2-40B4-BE49-F238E27FC236}">
                  <a16:creationId xmlns:a16="http://schemas.microsoft.com/office/drawing/2014/main" id="{228CC9D6-68EE-A8FF-D910-B9CA7297743D}"/>
                </a:ext>
              </a:extLst>
            </p:cNvPr>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grpSp>
      <p:sp>
        <p:nvSpPr>
          <p:cNvPr id="6154" name="Rectangle 10">
            <a:extLst>
              <a:ext uri="{FF2B5EF4-FFF2-40B4-BE49-F238E27FC236}">
                <a16:creationId xmlns:a16="http://schemas.microsoft.com/office/drawing/2014/main" id="{C1AFEDE8-AA4A-32EC-CA54-41F6EA693668}"/>
              </a:ext>
            </a:extLst>
          </p:cNvPr>
          <p:cNvSpPr>
            <a:spLocks noGrp="1" noChangeArrowheads="1"/>
          </p:cNvSpPr>
          <p:nvPr>
            <p:ph type="ctrTitle" sz="quarter"/>
          </p:nvPr>
        </p:nvSpPr>
        <p:spPr>
          <a:xfrm>
            <a:off x="685800" y="1873250"/>
            <a:ext cx="7772400" cy="1555750"/>
          </a:xfrm>
        </p:spPr>
        <p:txBody>
          <a:bodyPr/>
          <a:lstStyle>
            <a:lvl1pPr>
              <a:defRPr sz="4800"/>
            </a:lvl1pPr>
          </a:lstStyle>
          <a:p>
            <a:pPr lvl="0"/>
            <a:r>
              <a:rPr lang="en-GB" altLang="en-US" noProof="0"/>
              <a:t>Click to edit Master title style</a:t>
            </a:r>
          </a:p>
        </p:txBody>
      </p:sp>
      <p:sp>
        <p:nvSpPr>
          <p:cNvPr id="6155" name="Rectangle 11">
            <a:extLst>
              <a:ext uri="{FF2B5EF4-FFF2-40B4-BE49-F238E27FC236}">
                <a16:creationId xmlns:a16="http://schemas.microsoft.com/office/drawing/2014/main" id="{399B0745-C797-6C21-8A24-8D7EFF3914B2}"/>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GB" altLang="en-US" noProof="0"/>
              <a:t>Click to edit Master subtitle style</a:t>
            </a:r>
          </a:p>
        </p:txBody>
      </p:sp>
      <p:sp>
        <p:nvSpPr>
          <p:cNvPr id="6156" name="Rectangle 12">
            <a:extLst>
              <a:ext uri="{FF2B5EF4-FFF2-40B4-BE49-F238E27FC236}">
                <a16:creationId xmlns:a16="http://schemas.microsoft.com/office/drawing/2014/main" id="{8ED993A7-ADE4-986A-807A-978C52AFC2AF}"/>
              </a:ext>
            </a:extLst>
          </p:cNvPr>
          <p:cNvSpPr>
            <a:spLocks noGrp="1" noChangeArrowheads="1"/>
          </p:cNvSpPr>
          <p:nvPr>
            <p:ph type="dt" sz="quarter" idx="2"/>
          </p:nvPr>
        </p:nvSpPr>
        <p:spPr/>
        <p:txBody>
          <a:bodyPr/>
          <a:lstStyle>
            <a:lvl1pPr>
              <a:defRPr/>
            </a:lvl1pPr>
          </a:lstStyle>
          <a:p>
            <a:endParaRPr lang="en-GB" altLang="en-US"/>
          </a:p>
        </p:txBody>
      </p:sp>
      <p:sp>
        <p:nvSpPr>
          <p:cNvPr id="6157" name="Rectangle 13">
            <a:extLst>
              <a:ext uri="{FF2B5EF4-FFF2-40B4-BE49-F238E27FC236}">
                <a16:creationId xmlns:a16="http://schemas.microsoft.com/office/drawing/2014/main" id="{73074E07-95FF-62CA-5EFF-723D4EBBC159}"/>
              </a:ext>
            </a:extLst>
          </p:cNvPr>
          <p:cNvSpPr>
            <a:spLocks noGrp="1" noChangeArrowheads="1"/>
          </p:cNvSpPr>
          <p:nvPr>
            <p:ph type="ftr" sz="quarter" idx="3"/>
          </p:nvPr>
        </p:nvSpPr>
        <p:spPr/>
        <p:txBody>
          <a:bodyPr/>
          <a:lstStyle>
            <a:lvl1pPr>
              <a:defRPr/>
            </a:lvl1pPr>
          </a:lstStyle>
          <a:p>
            <a:endParaRPr lang="en-GB" altLang="en-US"/>
          </a:p>
        </p:txBody>
      </p:sp>
      <p:sp>
        <p:nvSpPr>
          <p:cNvPr id="6158" name="Rectangle 14">
            <a:extLst>
              <a:ext uri="{FF2B5EF4-FFF2-40B4-BE49-F238E27FC236}">
                <a16:creationId xmlns:a16="http://schemas.microsoft.com/office/drawing/2014/main" id="{4AFD9E72-81F6-99EB-4EA8-91A487480FE5}"/>
              </a:ext>
            </a:extLst>
          </p:cNvPr>
          <p:cNvSpPr>
            <a:spLocks noGrp="1" noChangeArrowheads="1"/>
          </p:cNvSpPr>
          <p:nvPr>
            <p:ph type="sldNum" sz="quarter" idx="4"/>
          </p:nvPr>
        </p:nvSpPr>
        <p:spPr/>
        <p:txBody>
          <a:bodyPr/>
          <a:lstStyle>
            <a:lvl1pPr>
              <a:defRPr/>
            </a:lvl1pPr>
          </a:lstStyle>
          <a:p>
            <a:fld id="{292280CB-D7AA-49C0-BDE3-658376015614}" type="slidenum">
              <a:rPr lang="en-GB" altLang="en-US"/>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A3195-47BF-A118-CA34-801D04B5591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1082892-D2BF-B2FD-C850-3B8221600F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060343-1AA6-DFB4-F99F-300D75FEB474}"/>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2ED11F8B-5330-6179-1AF6-F1387FB780D3}"/>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7BAB9B78-E0D1-BD99-D5EA-0CCDD8F18E7B}"/>
              </a:ext>
            </a:extLst>
          </p:cNvPr>
          <p:cNvSpPr>
            <a:spLocks noGrp="1"/>
          </p:cNvSpPr>
          <p:nvPr>
            <p:ph type="sldNum" sz="quarter" idx="12"/>
          </p:nvPr>
        </p:nvSpPr>
        <p:spPr/>
        <p:txBody>
          <a:bodyPr/>
          <a:lstStyle>
            <a:lvl1pPr>
              <a:defRPr/>
            </a:lvl1pPr>
          </a:lstStyle>
          <a:p>
            <a:fld id="{5BBF16F8-7D90-4637-92A9-1B73973E0E68}" type="slidenum">
              <a:rPr lang="en-GB" altLang="en-US"/>
              <a:pPr/>
              <a:t>‹#›</a:t>
            </a:fld>
            <a:endParaRPr lang="en-GB" altLang="en-US"/>
          </a:p>
        </p:txBody>
      </p:sp>
    </p:spTree>
    <p:extLst>
      <p:ext uri="{BB962C8B-B14F-4D97-AF65-F5344CB8AC3E}">
        <p14:creationId xmlns:p14="http://schemas.microsoft.com/office/powerpoint/2010/main" val="1484035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EB6F07-7CE9-253F-836F-325B4DD86433}"/>
              </a:ext>
            </a:extLst>
          </p:cNvPr>
          <p:cNvSpPr>
            <a:spLocks noGrp="1"/>
          </p:cNvSpPr>
          <p:nvPr>
            <p:ph type="title" orient="vert"/>
          </p:nvPr>
        </p:nvSpPr>
        <p:spPr>
          <a:xfrm>
            <a:off x="6629400" y="277813"/>
            <a:ext cx="2057400" cy="5853112"/>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A824FB5-6AD7-3DFB-79AC-6EC648F21425}"/>
              </a:ext>
            </a:extLst>
          </p:cNvPr>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2C10571-6F38-28EF-5D9E-B5756B5B8D14}"/>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4A45758A-41FD-81E1-E05D-FAD3F8F27951}"/>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26FE8E82-0DEC-0F87-05CF-2D81C374CFCD}"/>
              </a:ext>
            </a:extLst>
          </p:cNvPr>
          <p:cNvSpPr>
            <a:spLocks noGrp="1"/>
          </p:cNvSpPr>
          <p:nvPr>
            <p:ph type="sldNum" sz="quarter" idx="12"/>
          </p:nvPr>
        </p:nvSpPr>
        <p:spPr/>
        <p:txBody>
          <a:bodyPr/>
          <a:lstStyle>
            <a:lvl1pPr>
              <a:defRPr/>
            </a:lvl1pPr>
          </a:lstStyle>
          <a:p>
            <a:fld id="{96EE0F02-388A-48D9-B361-40D0808A2D95}" type="slidenum">
              <a:rPr lang="en-GB" altLang="en-US"/>
              <a:pPr/>
              <a:t>‹#›</a:t>
            </a:fld>
            <a:endParaRPr lang="en-GB" altLang="en-US"/>
          </a:p>
        </p:txBody>
      </p:sp>
    </p:spTree>
    <p:extLst>
      <p:ext uri="{BB962C8B-B14F-4D97-AF65-F5344CB8AC3E}">
        <p14:creationId xmlns:p14="http://schemas.microsoft.com/office/powerpoint/2010/main" val="39283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6941C-C4C8-D539-D64A-D629A0FA4B9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67847FB-C308-F501-A3C6-C804C8C856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DDC7FB-BACA-B64A-816E-ED5C2282F331}"/>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8B61B3A7-5B71-F288-31F2-553EF7C19460}"/>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2DE17982-8412-8B87-B88C-96E077DDDB7B}"/>
              </a:ext>
            </a:extLst>
          </p:cNvPr>
          <p:cNvSpPr>
            <a:spLocks noGrp="1"/>
          </p:cNvSpPr>
          <p:nvPr>
            <p:ph type="sldNum" sz="quarter" idx="12"/>
          </p:nvPr>
        </p:nvSpPr>
        <p:spPr/>
        <p:txBody>
          <a:bodyPr/>
          <a:lstStyle>
            <a:lvl1pPr>
              <a:defRPr/>
            </a:lvl1pPr>
          </a:lstStyle>
          <a:p>
            <a:fld id="{B73B7A81-7B5C-4E82-BC6F-E1B179D458E2}" type="slidenum">
              <a:rPr lang="en-GB" altLang="en-US"/>
              <a:pPr/>
              <a:t>‹#›</a:t>
            </a:fld>
            <a:endParaRPr lang="en-GB" altLang="en-US"/>
          </a:p>
        </p:txBody>
      </p:sp>
    </p:spTree>
    <p:extLst>
      <p:ext uri="{BB962C8B-B14F-4D97-AF65-F5344CB8AC3E}">
        <p14:creationId xmlns:p14="http://schemas.microsoft.com/office/powerpoint/2010/main" val="4063993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E556D-F3F4-B441-35AF-CFABA4D29E6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3D929C1-D3C8-0003-A1B5-BE14EE288F6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5D167384-5579-63E1-49D0-D10360501572}"/>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A5970FA5-2CC9-45C2-81A0-4DD4C6AA5ACD}"/>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FAEDEFBB-9656-265D-1AE7-A7D9E7BCE9EC}"/>
              </a:ext>
            </a:extLst>
          </p:cNvPr>
          <p:cNvSpPr>
            <a:spLocks noGrp="1"/>
          </p:cNvSpPr>
          <p:nvPr>
            <p:ph type="sldNum" sz="quarter" idx="12"/>
          </p:nvPr>
        </p:nvSpPr>
        <p:spPr/>
        <p:txBody>
          <a:bodyPr/>
          <a:lstStyle>
            <a:lvl1pPr>
              <a:defRPr/>
            </a:lvl1pPr>
          </a:lstStyle>
          <a:p>
            <a:fld id="{BF7431F5-2BBE-4EB5-A4BF-A9392EED304D}" type="slidenum">
              <a:rPr lang="en-GB" altLang="en-US"/>
              <a:pPr/>
              <a:t>‹#›</a:t>
            </a:fld>
            <a:endParaRPr lang="en-GB" altLang="en-US"/>
          </a:p>
        </p:txBody>
      </p:sp>
    </p:spTree>
    <p:extLst>
      <p:ext uri="{BB962C8B-B14F-4D97-AF65-F5344CB8AC3E}">
        <p14:creationId xmlns:p14="http://schemas.microsoft.com/office/powerpoint/2010/main" val="3464654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E9E4A-13FC-A328-0149-05A6A1E2619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797E217-5D21-6953-D52C-681EE040E150}"/>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611F7D1-1277-F6B1-E53D-A0C29365EFE4}"/>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EA8670B-1F40-0A73-4435-DA8BA5C717ED}"/>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8B161221-DF03-FBF3-7C74-916C75BE0663}"/>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778E67D6-A531-342E-5D58-34FF294376CA}"/>
              </a:ext>
            </a:extLst>
          </p:cNvPr>
          <p:cNvSpPr>
            <a:spLocks noGrp="1"/>
          </p:cNvSpPr>
          <p:nvPr>
            <p:ph type="sldNum" sz="quarter" idx="12"/>
          </p:nvPr>
        </p:nvSpPr>
        <p:spPr/>
        <p:txBody>
          <a:bodyPr/>
          <a:lstStyle>
            <a:lvl1pPr>
              <a:defRPr/>
            </a:lvl1pPr>
          </a:lstStyle>
          <a:p>
            <a:fld id="{91659158-0C82-4858-AC68-975CB5CA836B}" type="slidenum">
              <a:rPr lang="en-GB" altLang="en-US"/>
              <a:pPr/>
              <a:t>‹#›</a:t>
            </a:fld>
            <a:endParaRPr lang="en-GB" altLang="en-US"/>
          </a:p>
        </p:txBody>
      </p:sp>
    </p:spTree>
    <p:extLst>
      <p:ext uri="{BB962C8B-B14F-4D97-AF65-F5344CB8AC3E}">
        <p14:creationId xmlns:p14="http://schemas.microsoft.com/office/powerpoint/2010/main" val="4290239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6C789-B155-038F-0F2E-66C3CF8728A7}"/>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F658E6C-DA7B-6EDD-B748-CC6BFB0B028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7E754B-111F-67FE-09ED-79DED7DFF1D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28F2930-FECB-66A9-32A5-B65321A5864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7848EEE-A8F7-6A6E-6B43-88832D8C11B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C00DA76-3241-29FB-B770-A798281E2B2B}"/>
              </a:ext>
            </a:extLst>
          </p:cNvPr>
          <p:cNvSpPr>
            <a:spLocks noGrp="1"/>
          </p:cNvSpPr>
          <p:nvPr>
            <p:ph type="dt" sz="half" idx="10"/>
          </p:nvPr>
        </p:nvSpPr>
        <p:spPr/>
        <p:txBody>
          <a:bodyPr/>
          <a:lstStyle>
            <a:lvl1pPr>
              <a:defRPr/>
            </a:lvl1pPr>
          </a:lstStyle>
          <a:p>
            <a:endParaRPr lang="en-GB" altLang="en-US"/>
          </a:p>
        </p:txBody>
      </p:sp>
      <p:sp>
        <p:nvSpPr>
          <p:cNvPr id="8" name="Footer Placeholder 7">
            <a:extLst>
              <a:ext uri="{FF2B5EF4-FFF2-40B4-BE49-F238E27FC236}">
                <a16:creationId xmlns:a16="http://schemas.microsoft.com/office/drawing/2014/main" id="{F4231F8E-E278-053B-D810-0A3F3F9E2466}"/>
              </a:ext>
            </a:extLst>
          </p:cNvPr>
          <p:cNvSpPr>
            <a:spLocks noGrp="1"/>
          </p:cNvSpPr>
          <p:nvPr>
            <p:ph type="ftr" sz="quarter" idx="11"/>
          </p:nvPr>
        </p:nvSpPr>
        <p:spPr/>
        <p:txBody>
          <a:bodyPr/>
          <a:lstStyle>
            <a:lvl1pPr>
              <a:defRPr/>
            </a:lvl1pPr>
          </a:lstStyle>
          <a:p>
            <a:endParaRPr lang="en-GB" altLang="en-US"/>
          </a:p>
        </p:txBody>
      </p:sp>
      <p:sp>
        <p:nvSpPr>
          <p:cNvPr id="9" name="Slide Number Placeholder 8">
            <a:extLst>
              <a:ext uri="{FF2B5EF4-FFF2-40B4-BE49-F238E27FC236}">
                <a16:creationId xmlns:a16="http://schemas.microsoft.com/office/drawing/2014/main" id="{3D7D7AF1-EE56-8345-211D-16720E2E3D18}"/>
              </a:ext>
            </a:extLst>
          </p:cNvPr>
          <p:cNvSpPr>
            <a:spLocks noGrp="1"/>
          </p:cNvSpPr>
          <p:nvPr>
            <p:ph type="sldNum" sz="quarter" idx="12"/>
          </p:nvPr>
        </p:nvSpPr>
        <p:spPr/>
        <p:txBody>
          <a:bodyPr/>
          <a:lstStyle>
            <a:lvl1pPr>
              <a:defRPr/>
            </a:lvl1pPr>
          </a:lstStyle>
          <a:p>
            <a:fld id="{BA7E53B0-FFD2-43F2-865D-66CD0389D256}" type="slidenum">
              <a:rPr lang="en-GB" altLang="en-US"/>
              <a:pPr/>
              <a:t>‹#›</a:t>
            </a:fld>
            <a:endParaRPr lang="en-GB" altLang="en-US"/>
          </a:p>
        </p:txBody>
      </p:sp>
    </p:spTree>
    <p:extLst>
      <p:ext uri="{BB962C8B-B14F-4D97-AF65-F5344CB8AC3E}">
        <p14:creationId xmlns:p14="http://schemas.microsoft.com/office/powerpoint/2010/main" val="2644064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14DEA-7915-511A-4B74-E0B27E16CF3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D17170A-7AC5-8606-6D64-3CD88621559C}"/>
              </a:ext>
            </a:extLst>
          </p:cNvPr>
          <p:cNvSpPr>
            <a:spLocks noGrp="1"/>
          </p:cNvSpPr>
          <p:nvPr>
            <p:ph type="dt" sz="half" idx="10"/>
          </p:nvPr>
        </p:nvSpPr>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BCE88D71-7A92-16F9-7E0D-0CCE7D1F680E}"/>
              </a:ext>
            </a:extLst>
          </p:cNvPr>
          <p:cNvSpPr>
            <a:spLocks noGrp="1"/>
          </p:cNvSpPr>
          <p:nvPr>
            <p:ph type="ftr" sz="quarter" idx="11"/>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B17AEC1D-8896-3ECA-ED67-895359BBBDA3}"/>
              </a:ext>
            </a:extLst>
          </p:cNvPr>
          <p:cNvSpPr>
            <a:spLocks noGrp="1"/>
          </p:cNvSpPr>
          <p:nvPr>
            <p:ph type="sldNum" sz="quarter" idx="12"/>
          </p:nvPr>
        </p:nvSpPr>
        <p:spPr/>
        <p:txBody>
          <a:bodyPr/>
          <a:lstStyle>
            <a:lvl1pPr>
              <a:defRPr/>
            </a:lvl1pPr>
          </a:lstStyle>
          <a:p>
            <a:fld id="{29EE0502-A7EB-4E45-875C-64BE9638CF06}" type="slidenum">
              <a:rPr lang="en-GB" altLang="en-US"/>
              <a:pPr/>
              <a:t>‹#›</a:t>
            </a:fld>
            <a:endParaRPr lang="en-GB" altLang="en-US"/>
          </a:p>
        </p:txBody>
      </p:sp>
    </p:spTree>
    <p:extLst>
      <p:ext uri="{BB962C8B-B14F-4D97-AF65-F5344CB8AC3E}">
        <p14:creationId xmlns:p14="http://schemas.microsoft.com/office/powerpoint/2010/main" val="3432707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57C346-928F-3CD1-BC63-A08E4673859C}"/>
              </a:ext>
            </a:extLst>
          </p:cNvPr>
          <p:cNvSpPr>
            <a:spLocks noGrp="1"/>
          </p:cNvSpPr>
          <p:nvPr>
            <p:ph type="dt" sz="half" idx="10"/>
          </p:nvPr>
        </p:nvSpPr>
        <p:spPr/>
        <p:txBody>
          <a:bodyPr/>
          <a:lstStyle>
            <a:lvl1pPr>
              <a:defRPr/>
            </a:lvl1pPr>
          </a:lstStyle>
          <a:p>
            <a:endParaRPr lang="en-GB" altLang="en-US"/>
          </a:p>
        </p:txBody>
      </p:sp>
      <p:sp>
        <p:nvSpPr>
          <p:cNvPr id="3" name="Footer Placeholder 2">
            <a:extLst>
              <a:ext uri="{FF2B5EF4-FFF2-40B4-BE49-F238E27FC236}">
                <a16:creationId xmlns:a16="http://schemas.microsoft.com/office/drawing/2014/main" id="{F086D9B2-BF48-13D6-515F-2760B6D3911E}"/>
              </a:ext>
            </a:extLst>
          </p:cNvPr>
          <p:cNvSpPr>
            <a:spLocks noGrp="1"/>
          </p:cNvSpPr>
          <p:nvPr>
            <p:ph type="ftr" sz="quarter" idx="11"/>
          </p:nvPr>
        </p:nvSpPr>
        <p:spPr/>
        <p:txBody>
          <a:bodyPr/>
          <a:lstStyle>
            <a:lvl1pPr>
              <a:defRPr/>
            </a:lvl1pPr>
          </a:lstStyle>
          <a:p>
            <a:endParaRPr lang="en-GB" altLang="en-US"/>
          </a:p>
        </p:txBody>
      </p:sp>
      <p:sp>
        <p:nvSpPr>
          <p:cNvPr id="4" name="Slide Number Placeholder 3">
            <a:extLst>
              <a:ext uri="{FF2B5EF4-FFF2-40B4-BE49-F238E27FC236}">
                <a16:creationId xmlns:a16="http://schemas.microsoft.com/office/drawing/2014/main" id="{43311566-E7B1-D783-A4C4-0BFCC2F81A67}"/>
              </a:ext>
            </a:extLst>
          </p:cNvPr>
          <p:cNvSpPr>
            <a:spLocks noGrp="1"/>
          </p:cNvSpPr>
          <p:nvPr>
            <p:ph type="sldNum" sz="quarter" idx="12"/>
          </p:nvPr>
        </p:nvSpPr>
        <p:spPr/>
        <p:txBody>
          <a:bodyPr/>
          <a:lstStyle>
            <a:lvl1pPr>
              <a:defRPr/>
            </a:lvl1pPr>
          </a:lstStyle>
          <a:p>
            <a:fld id="{931C0099-8D3B-4417-97FE-2AD700AA0715}" type="slidenum">
              <a:rPr lang="en-GB" altLang="en-US"/>
              <a:pPr/>
              <a:t>‹#›</a:t>
            </a:fld>
            <a:endParaRPr lang="en-GB" altLang="en-US"/>
          </a:p>
        </p:txBody>
      </p:sp>
    </p:spTree>
    <p:extLst>
      <p:ext uri="{BB962C8B-B14F-4D97-AF65-F5344CB8AC3E}">
        <p14:creationId xmlns:p14="http://schemas.microsoft.com/office/powerpoint/2010/main" val="285502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77B63-AE22-1682-A7FB-2A61074B8E5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5F497EA-52E4-84E5-E7D0-A311C62BA00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A09C7DF-B613-64A1-F3B9-4B5C5BF4C49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903A73-24E5-EE52-73A0-08A5F23A56E1}"/>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ADBA7DC6-079A-CEA9-2F9A-F8BCE79A501A}"/>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BC4CD2AD-F5D3-6A9F-4BA9-912E147A843E}"/>
              </a:ext>
            </a:extLst>
          </p:cNvPr>
          <p:cNvSpPr>
            <a:spLocks noGrp="1"/>
          </p:cNvSpPr>
          <p:nvPr>
            <p:ph type="sldNum" sz="quarter" idx="12"/>
          </p:nvPr>
        </p:nvSpPr>
        <p:spPr/>
        <p:txBody>
          <a:bodyPr/>
          <a:lstStyle>
            <a:lvl1pPr>
              <a:defRPr/>
            </a:lvl1pPr>
          </a:lstStyle>
          <a:p>
            <a:fld id="{F3DAF9AC-AFE2-4310-872C-B545A885BB05}" type="slidenum">
              <a:rPr lang="en-GB" altLang="en-US"/>
              <a:pPr/>
              <a:t>‹#›</a:t>
            </a:fld>
            <a:endParaRPr lang="en-GB" altLang="en-US"/>
          </a:p>
        </p:txBody>
      </p:sp>
    </p:spTree>
    <p:extLst>
      <p:ext uri="{BB962C8B-B14F-4D97-AF65-F5344CB8AC3E}">
        <p14:creationId xmlns:p14="http://schemas.microsoft.com/office/powerpoint/2010/main" val="2143195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7B2B8-053C-88FF-7682-A115FDEE0A0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1D08EBC-0775-1A35-D766-92A936459CA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09BFE86-5269-0DE0-F6AD-8C2386D4DD6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AF4F52-2F4E-7D8A-BF6B-2145204985BD}"/>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C610E6D6-3850-18BC-357E-2D7F239C2B83}"/>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4A375A61-5420-BE82-956C-413743DE5EE8}"/>
              </a:ext>
            </a:extLst>
          </p:cNvPr>
          <p:cNvSpPr>
            <a:spLocks noGrp="1"/>
          </p:cNvSpPr>
          <p:nvPr>
            <p:ph type="sldNum" sz="quarter" idx="12"/>
          </p:nvPr>
        </p:nvSpPr>
        <p:spPr/>
        <p:txBody>
          <a:bodyPr/>
          <a:lstStyle>
            <a:lvl1pPr>
              <a:defRPr/>
            </a:lvl1pPr>
          </a:lstStyle>
          <a:p>
            <a:fld id="{44C17D03-71EF-4A0C-9E95-5BEE524D5E95}" type="slidenum">
              <a:rPr lang="en-GB" altLang="en-US"/>
              <a:pPr/>
              <a:t>‹#›</a:t>
            </a:fld>
            <a:endParaRPr lang="en-GB" altLang="en-US"/>
          </a:p>
        </p:txBody>
      </p:sp>
    </p:spTree>
    <p:extLst>
      <p:ext uri="{BB962C8B-B14F-4D97-AF65-F5344CB8AC3E}">
        <p14:creationId xmlns:p14="http://schemas.microsoft.com/office/powerpoint/2010/main" val="536294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22" name="Group 2">
            <a:extLst>
              <a:ext uri="{FF2B5EF4-FFF2-40B4-BE49-F238E27FC236}">
                <a16:creationId xmlns:a16="http://schemas.microsoft.com/office/drawing/2014/main" id="{581BAB61-2F7C-A73E-A9C9-EE9CD985D5CF}"/>
              </a:ext>
            </a:extLst>
          </p:cNvPr>
          <p:cNvGrpSpPr>
            <a:grpSpLocks/>
          </p:cNvGrpSpPr>
          <p:nvPr/>
        </p:nvGrpSpPr>
        <p:grpSpPr bwMode="auto">
          <a:xfrm>
            <a:off x="0" y="3902075"/>
            <a:ext cx="3400425" cy="2949575"/>
            <a:chOff x="0" y="2458"/>
            <a:chExt cx="2142" cy="1858"/>
          </a:xfrm>
        </p:grpSpPr>
        <p:sp>
          <p:nvSpPr>
            <p:cNvPr id="5123" name="Freeform 3">
              <a:extLst>
                <a:ext uri="{FF2B5EF4-FFF2-40B4-BE49-F238E27FC236}">
                  <a16:creationId xmlns:a16="http://schemas.microsoft.com/office/drawing/2014/main" id="{6ABCEE9F-A8E2-3C15-E843-65F682A4464C}"/>
                </a:ext>
              </a:extLst>
            </p:cNvPr>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24" name="Freeform 4">
              <a:extLst>
                <a:ext uri="{FF2B5EF4-FFF2-40B4-BE49-F238E27FC236}">
                  <a16:creationId xmlns:a16="http://schemas.microsoft.com/office/drawing/2014/main" id="{4468B1BE-B80D-40C2-4984-2424D4B84C02}"/>
                </a:ext>
              </a:extLst>
            </p:cNvPr>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25" name="Freeform 5">
              <a:extLst>
                <a:ext uri="{FF2B5EF4-FFF2-40B4-BE49-F238E27FC236}">
                  <a16:creationId xmlns:a16="http://schemas.microsoft.com/office/drawing/2014/main" id="{191F721A-9326-BDB3-AA49-7B9D55104AF9}"/>
                </a:ext>
              </a:extLst>
            </p:cNvPr>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26" name="Freeform 6">
              <a:extLst>
                <a:ext uri="{FF2B5EF4-FFF2-40B4-BE49-F238E27FC236}">
                  <a16:creationId xmlns:a16="http://schemas.microsoft.com/office/drawing/2014/main" id="{BA654407-3806-FC3C-5873-6A0F1BF3613E}"/>
                </a:ext>
              </a:extLst>
            </p:cNvPr>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27" name="Oval 7">
              <a:extLst>
                <a:ext uri="{FF2B5EF4-FFF2-40B4-BE49-F238E27FC236}">
                  <a16:creationId xmlns:a16="http://schemas.microsoft.com/office/drawing/2014/main" id="{8CDBD395-07CF-249D-CC7A-748471CE9679}"/>
                </a:ext>
              </a:extLst>
            </p:cNvPr>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5128" name="Oval 8">
              <a:extLst>
                <a:ext uri="{FF2B5EF4-FFF2-40B4-BE49-F238E27FC236}">
                  <a16:creationId xmlns:a16="http://schemas.microsoft.com/office/drawing/2014/main" id="{30531E81-CC2A-E6EC-B182-9DE006574F13}"/>
                </a:ext>
              </a:extLst>
            </p:cNvPr>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5129" name="Oval 9">
              <a:extLst>
                <a:ext uri="{FF2B5EF4-FFF2-40B4-BE49-F238E27FC236}">
                  <a16:creationId xmlns:a16="http://schemas.microsoft.com/office/drawing/2014/main" id="{79CE811F-8B2F-7AB3-1CDE-D4AD865B5B4A}"/>
                </a:ext>
              </a:extLst>
            </p:cNvPr>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grpSp>
      <p:sp>
        <p:nvSpPr>
          <p:cNvPr id="5130" name="Rectangle 10">
            <a:extLst>
              <a:ext uri="{FF2B5EF4-FFF2-40B4-BE49-F238E27FC236}">
                <a16:creationId xmlns:a16="http://schemas.microsoft.com/office/drawing/2014/main" id="{2A359EF7-C8F6-E044-DB80-B7DCD0ED5034}"/>
              </a:ext>
            </a:extLst>
          </p:cNvPr>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GB" altLang="en-US"/>
              <a:t>Click to edit Master title style</a:t>
            </a:r>
          </a:p>
        </p:txBody>
      </p:sp>
      <p:sp>
        <p:nvSpPr>
          <p:cNvPr id="5131" name="Rectangle 11">
            <a:extLst>
              <a:ext uri="{FF2B5EF4-FFF2-40B4-BE49-F238E27FC236}">
                <a16:creationId xmlns:a16="http://schemas.microsoft.com/office/drawing/2014/main" id="{25E3A645-C800-E698-C733-9A083AFE119D}"/>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5132" name="Rectangle 12">
            <a:extLst>
              <a:ext uri="{FF2B5EF4-FFF2-40B4-BE49-F238E27FC236}">
                <a16:creationId xmlns:a16="http://schemas.microsoft.com/office/drawing/2014/main" id="{08CDCA4A-EAF1-F54B-7282-8D1E38F9AF71}"/>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10199"/>
                  </a:outerShdw>
                </a:effectLst>
              </a:defRPr>
            </a:lvl1pPr>
          </a:lstStyle>
          <a:p>
            <a:endParaRPr lang="en-GB" altLang="en-US"/>
          </a:p>
        </p:txBody>
      </p:sp>
      <p:sp>
        <p:nvSpPr>
          <p:cNvPr id="5133" name="Rectangle 13">
            <a:extLst>
              <a:ext uri="{FF2B5EF4-FFF2-40B4-BE49-F238E27FC236}">
                <a16:creationId xmlns:a16="http://schemas.microsoft.com/office/drawing/2014/main" id="{3EEAC1CC-0FF1-FE76-CC94-1FEE434704B6}"/>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10199"/>
                  </a:outerShdw>
                </a:effectLst>
              </a:defRPr>
            </a:lvl1pPr>
          </a:lstStyle>
          <a:p>
            <a:endParaRPr lang="en-GB" altLang="en-US"/>
          </a:p>
        </p:txBody>
      </p:sp>
      <p:sp>
        <p:nvSpPr>
          <p:cNvPr id="5134" name="Rectangle 14">
            <a:extLst>
              <a:ext uri="{FF2B5EF4-FFF2-40B4-BE49-F238E27FC236}">
                <a16:creationId xmlns:a16="http://schemas.microsoft.com/office/drawing/2014/main" id="{FD841166-6D60-3931-AA6B-658A3E93AA6B}"/>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10199"/>
                  </a:outerShdw>
                </a:effectLst>
              </a:defRPr>
            </a:lvl1pPr>
          </a:lstStyle>
          <a:p>
            <a:fld id="{A9C35117-2368-4DDF-B745-224C07B00A0A}" type="slidenum">
              <a:rPr lang="en-GB" altLang="en-US"/>
              <a:pPr/>
              <a:t>‹#›</a:t>
            </a:fld>
            <a:endParaRPr lang="en-GB"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FFFFFF"/>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9pPr>
    </p:titleStyle>
    <p:bodyStyle>
      <a:lvl1pPr marL="342900" indent="-342900" algn="l" rtl="0" fontAlgn="base">
        <a:spcBef>
          <a:spcPct val="20000"/>
        </a:spcBef>
        <a:spcAft>
          <a:spcPct val="0"/>
        </a:spcAft>
        <a:buClr>
          <a:schemeClr val="hlink"/>
        </a:buClr>
        <a:buSzPct val="75000"/>
        <a:buFont typeface="Wingdings" panose="05000000000000000000" pitchFamily="2" charset="2"/>
        <a:buChar char="l"/>
        <a:defRPr sz="3200" kern="1200">
          <a:solidFill>
            <a:schemeClr val="tx1"/>
          </a:solidFill>
          <a:effectLst>
            <a:outerShdw blurRad="38100" dist="38100" dir="2700000" algn="tl">
              <a:srgbClr val="010199"/>
            </a:outerShdw>
          </a:effectLst>
          <a:latin typeface="+mn-lt"/>
          <a:ea typeface="+mn-ea"/>
          <a:cs typeface="+mn-cs"/>
        </a:defRPr>
      </a:lvl1pPr>
      <a:lvl2pPr marL="742950" indent="-285750" algn="l" rtl="0" fontAlgn="base">
        <a:spcBef>
          <a:spcPct val="20000"/>
        </a:spcBef>
        <a:spcAft>
          <a:spcPct val="0"/>
        </a:spcAft>
        <a:buClr>
          <a:schemeClr val="tx2"/>
        </a:buClr>
        <a:buSzPct val="75000"/>
        <a:buFont typeface="Wingdings" panose="05000000000000000000" pitchFamily="2" charset="2"/>
        <a:buChar char="l"/>
        <a:defRPr sz="2800" kern="1200">
          <a:solidFill>
            <a:schemeClr val="tx1"/>
          </a:solidFill>
          <a:effectLst>
            <a:outerShdw blurRad="38100" dist="38100" dir="2700000" algn="tl">
              <a:srgbClr val="010199"/>
            </a:outerShdw>
          </a:effectLst>
          <a:latin typeface="+mn-lt"/>
          <a:ea typeface="+mn-ea"/>
          <a:cs typeface="+mn-cs"/>
        </a:defRPr>
      </a:lvl2pPr>
      <a:lvl3pPr marL="1143000" indent="-228600" algn="l" rtl="0" fontAlgn="base">
        <a:spcBef>
          <a:spcPct val="20000"/>
        </a:spcBef>
        <a:spcAft>
          <a:spcPct val="0"/>
        </a:spcAft>
        <a:buClr>
          <a:schemeClr val="accent2"/>
        </a:buClr>
        <a:buSzPct val="75000"/>
        <a:buFont typeface="Wingdings" panose="05000000000000000000" pitchFamily="2" charset="2"/>
        <a:buChar char="l"/>
        <a:defRPr sz="2400" kern="1200">
          <a:solidFill>
            <a:schemeClr val="tx1"/>
          </a:solidFill>
          <a:effectLst>
            <a:outerShdw blurRad="38100" dist="38100" dir="2700000" algn="tl">
              <a:srgbClr val="010199"/>
            </a:outerShdw>
          </a:effectLst>
          <a:latin typeface="+mn-lt"/>
          <a:ea typeface="+mn-ea"/>
          <a:cs typeface="+mn-cs"/>
        </a:defRPr>
      </a:lvl3pPr>
      <a:lvl4pPr marL="1600200" indent="-228600" algn="l" rtl="0" fontAlgn="base">
        <a:spcBef>
          <a:spcPct val="20000"/>
        </a:spcBef>
        <a:spcAft>
          <a:spcPct val="0"/>
        </a:spcAft>
        <a:buClr>
          <a:schemeClr val="folHlink"/>
        </a:buClr>
        <a:buSzPct val="75000"/>
        <a:buFont typeface="Wingdings" panose="05000000000000000000" pitchFamily="2" charset="2"/>
        <a:buChar char="l"/>
        <a:defRPr sz="2000" kern="1200">
          <a:solidFill>
            <a:schemeClr val="tx1"/>
          </a:solidFill>
          <a:effectLst>
            <a:outerShdw blurRad="38100" dist="38100" dir="2700000" algn="tl">
              <a:srgbClr val="010199"/>
            </a:outerShdw>
          </a:effectLst>
          <a:latin typeface="+mn-lt"/>
          <a:ea typeface="+mn-ea"/>
          <a:cs typeface="+mn-cs"/>
        </a:defRPr>
      </a:lvl4pPr>
      <a:lvl5pPr marL="2057400" indent="-228600" algn="l" rtl="0" fontAlgn="base">
        <a:spcBef>
          <a:spcPct val="20000"/>
        </a:spcBef>
        <a:spcAft>
          <a:spcPct val="0"/>
        </a:spcAft>
        <a:buClr>
          <a:schemeClr val="tx1"/>
        </a:buClr>
        <a:buSzPct val="75000"/>
        <a:buFont typeface="Wingdings" panose="05000000000000000000" pitchFamily="2" charset="2"/>
        <a:buChar char="l"/>
        <a:defRPr sz="2000" kern="1200">
          <a:solidFill>
            <a:schemeClr val="tx1"/>
          </a:solidFill>
          <a:effectLst>
            <a:outerShdw blurRad="38100" dist="38100" dir="2700000" algn="tl">
              <a:srgbClr val="010199"/>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6B12F5A0-FFFA-F033-6C20-13A0FD156F58}"/>
              </a:ext>
            </a:extLst>
          </p:cNvPr>
          <p:cNvSpPr>
            <a:spLocks noGrp="1" noChangeArrowheads="1"/>
          </p:cNvSpPr>
          <p:nvPr>
            <p:ph type="ctrTitle"/>
          </p:nvPr>
        </p:nvSpPr>
        <p:spPr>
          <a:xfrm>
            <a:off x="611188" y="188913"/>
            <a:ext cx="7772400" cy="1555750"/>
          </a:xfrm>
        </p:spPr>
        <p:txBody>
          <a:bodyPr/>
          <a:lstStyle/>
          <a:p>
            <a:r>
              <a:rPr lang="en-GB" altLang="en-US" b="1"/>
              <a:t>Muhammad Ali</a:t>
            </a:r>
          </a:p>
        </p:txBody>
      </p:sp>
      <p:sp>
        <p:nvSpPr>
          <p:cNvPr id="2051" name="Rectangle 3">
            <a:extLst>
              <a:ext uri="{FF2B5EF4-FFF2-40B4-BE49-F238E27FC236}">
                <a16:creationId xmlns:a16="http://schemas.microsoft.com/office/drawing/2014/main" id="{837DD216-D8F7-D06B-7CAE-AE97266EC182}"/>
              </a:ext>
            </a:extLst>
          </p:cNvPr>
          <p:cNvSpPr>
            <a:spLocks noGrp="1" noChangeArrowheads="1"/>
          </p:cNvSpPr>
          <p:nvPr>
            <p:ph type="subTitle" idx="1"/>
          </p:nvPr>
        </p:nvSpPr>
        <p:spPr>
          <a:xfrm>
            <a:off x="0" y="1557338"/>
            <a:ext cx="6400800" cy="1752600"/>
          </a:xfrm>
        </p:spPr>
        <p:txBody>
          <a:bodyPr/>
          <a:lstStyle/>
          <a:p>
            <a:r>
              <a:rPr lang="en-GB" altLang="en-US" sz="1800" b="1"/>
              <a:t>Muhammad Ali has been crowned the ‘Greatest Sportsman of the Century’ by the BBC and ‘Sports Illustrated’. So why is Ali so highly regarded by people all over the world?  Why do so many sports fans consider him the ‘greatest?’</a:t>
            </a:r>
          </a:p>
          <a:p>
            <a:endParaRPr lang="en-GB" altLang="en-US" sz="1800" b="1"/>
          </a:p>
          <a:p>
            <a:r>
              <a:rPr lang="en-GB" altLang="en-US" sz="1800" b="1"/>
              <a:t>Ali was born </a:t>
            </a:r>
            <a:r>
              <a:rPr lang="en-GB" altLang="en-US" sz="1800" b="1" i="1"/>
              <a:t>Cassius Clay</a:t>
            </a:r>
            <a:r>
              <a:rPr lang="en-GB" altLang="en-US" sz="1800" b="1"/>
              <a:t> in 1942 in Louisiana, USA. </a:t>
            </a:r>
          </a:p>
          <a:p>
            <a:r>
              <a:rPr lang="en-GB" altLang="en-US" sz="1800" b="1"/>
              <a:t>He took up boxing after a police officer found him fuming at the loss of his stolen bike, and advised him to let off steam constructively. </a:t>
            </a:r>
          </a:p>
          <a:p>
            <a:r>
              <a:rPr lang="en-GB" altLang="en-US" sz="1800" b="1"/>
              <a:t>He won the gold medal at the 1960 Olympics in Rome, though after being refused entry to a whites-only restaurant, he is said to have thrown it into the Ohio river. </a:t>
            </a:r>
          </a:p>
          <a:p>
            <a:endParaRPr lang="en-GB" altLang="en-US" sz="1800" b="1"/>
          </a:p>
        </p:txBody>
      </p:sp>
      <p:pic>
        <p:nvPicPr>
          <p:cNvPr id="2053" name="Picture 5">
            <a:extLst>
              <a:ext uri="{FF2B5EF4-FFF2-40B4-BE49-F238E27FC236}">
                <a16:creationId xmlns:a16="http://schemas.microsoft.com/office/drawing/2014/main" id="{F5C0A1EF-D223-86D7-5D9B-78526927B2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25" y="1628775"/>
            <a:ext cx="2600325" cy="39258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82232030-EC94-1593-801C-E1BB4005658B}"/>
              </a:ext>
            </a:extLst>
          </p:cNvPr>
          <p:cNvSpPr>
            <a:spLocks noGrp="1" noChangeArrowheads="1"/>
          </p:cNvSpPr>
          <p:nvPr>
            <p:ph type="title"/>
          </p:nvPr>
        </p:nvSpPr>
        <p:spPr/>
        <p:txBody>
          <a:bodyPr/>
          <a:lstStyle/>
          <a:p>
            <a:r>
              <a:rPr lang="en-GB" altLang="en-US" b="1"/>
              <a:t>Muhammad Ali</a:t>
            </a:r>
          </a:p>
        </p:txBody>
      </p:sp>
      <p:sp>
        <p:nvSpPr>
          <p:cNvPr id="8195" name="Rectangle 3">
            <a:extLst>
              <a:ext uri="{FF2B5EF4-FFF2-40B4-BE49-F238E27FC236}">
                <a16:creationId xmlns:a16="http://schemas.microsoft.com/office/drawing/2014/main" id="{7C373587-12A5-7DC5-A60C-C3A8EC2FBC0D}"/>
              </a:ext>
            </a:extLst>
          </p:cNvPr>
          <p:cNvSpPr>
            <a:spLocks noGrp="1" noChangeArrowheads="1"/>
          </p:cNvSpPr>
          <p:nvPr>
            <p:ph type="body" idx="1"/>
          </p:nvPr>
        </p:nvSpPr>
        <p:spPr/>
        <p:txBody>
          <a:bodyPr/>
          <a:lstStyle/>
          <a:p>
            <a:r>
              <a:rPr lang="en-GB" altLang="en-US" sz="2000" b="1" i="1"/>
              <a:t>‘If you dream of beating me, you better wake up and apologise.’</a:t>
            </a:r>
          </a:p>
          <a:p>
            <a:endParaRPr lang="en-GB" altLang="en-US" sz="2000" b="1" i="1"/>
          </a:p>
          <a:p>
            <a:r>
              <a:rPr lang="en-GB" altLang="en-US" sz="2000" b="1"/>
              <a:t>Ali’s first professional title fight was against Sonny Liston. No-one expected this young upstart to stay the distance with the formidable champion, but Ali knocked Liston out, and announced to the TV cameras, ‘I shook up the world!’</a:t>
            </a:r>
          </a:p>
        </p:txBody>
      </p:sp>
      <p:pic>
        <p:nvPicPr>
          <p:cNvPr id="8197" name="Picture 5">
            <a:extLst>
              <a:ext uri="{FF2B5EF4-FFF2-40B4-BE49-F238E27FC236}">
                <a16:creationId xmlns:a16="http://schemas.microsoft.com/office/drawing/2014/main" id="{CDD0F14C-869E-553C-7AF0-509D841721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0338" y="3933825"/>
            <a:ext cx="3810000" cy="27622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2ECF572-F140-FBA9-A11E-69508F0D2BD7}"/>
              </a:ext>
            </a:extLst>
          </p:cNvPr>
          <p:cNvSpPr>
            <a:spLocks noGrp="1" noChangeArrowheads="1"/>
          </p:cNvSpPr>
          <p:nvPr>
            <p:ph type="title"/>
          </p:nvPr>
        </p:nvSpPr>
        <p:spPr>
          <a:xfrm>
            <a:off x="468313" y="0"/>
            <a:ext cx="8229600" cy="1139825"/>
          </a:xfrm>
        </p:spPr>
        <p:txBody>
          <a:bodyPr/>
          <a:lstStyle/>
          <a:p>
            <a:r>
              <a:rPr lang="en-GB" altLang="en-US" b="1"/>
              <a:t>Muhammad Ali</a:t>
            </a:r>
          </a:p>
        </p:txBody>
      </p:sp>
      <p:sp>
        <p:nvSpPr>
          <p:cNvPr id="9219" name="Rectangle 3">
            <a:extLst>
              <a:ext uri="{FF2B5EF4-FFF2-40B4-BE49-F238E27FC236}">
                <a16:creationId xmlns:a16="http://schemas.microsoft.com/office/drawing/2014/main" id="{20898DA7-F4F2-A5C3-0336-8D0E2411577F}"/>
              </a:ext>
            </a:extLst>
          </p:cNvPr>
          <p:cNvSpPr>
            <a:spLocks noGrp="1" noChangeArrowheads="1"/>
          </p:cNvSpPr>
          <p:nvPr>
            <p:ph type="body" idx="1"/>
          </p:nvPr>
        </p:nvSpPr>
        <p:spPr>
          <a:xfrm>
            <a:off x="468313" y="908050"/>
            <a:ext cx="8229600" cy="4530725"/>
          </a:xfrm>
        </p:spPr>
        <p:txBody>
          <a:bodyPr/>
          <a:lstStyle/>
          <a:p>
            <a:r>
              <a:rPr lang="en-GB" altLang="en-US" sz="1800" b="1"/>
              <a:t>In 1964, Cassius Clay changed his name to Muhammad Ali. </a:t>
            </a:r>
            <a:r>
              <a:rPr lang="en-GB" altLang="en-US" sz="1800" b="1" i="1"/>
              <a:t>‘Cassius Clay is a slave name. I didn’t choose it and I don’t want it. I am Muhammad Ali, a free man…’</a:t>
            </a:r>
          </a:p>
          <a:p>
            <a:r>
              <a:rPr lang="en-GB" altLang="en-US" sz="1800" b="1" i="1"/>
              <a:t>‘What’s my name, fool? What’s my name?’</a:t>
            </a:r>
            <a:r>
              <a:rPr lang="en-GB" altLang="en-US" sz="1800" b="1"/>
              <a:t> Ali to Ernie Terrell during their 1967 fight. Terrell had refused to call him Ali.</a:t>
            </a:r>
          </a:p>
          <a:p>
            <a:r>
              <a:rPr lang="en-GB" altLang="en-US" sz="1800" b="1"/>
              <a:t>Ali joins the Nation of Islam, and in 1967, after only 21 minutes deliberation, Ali is found guilty of a serious felony for refusing to be conscripted into the US Army to fight the Vietnam War. Explaining his decision, Ali points out that, </a:t>
            </a:r>
            <a:r>
              <a:rPr lang="en-GB" altLang="en-US" sz="1800" b="1" i="1"/>
              <a:t>‘I ain’t got no quarrel with them Vietcong. They never called me a nigger.’</a:t>
            </a:r>
          </a:p>
          <a:p>
            <a:endParaRPr lang="en-GB" altLang="en-US" sz="1800" b="1" i="1"/>
          </a:p>
          <a:p>
            <a:endParaRPr lang="en-GB" altLang="en-US" sz="1800" b="1" i="1"/>
          </a:p>
        </p:txBody>
      </p:sp>
      <p:pic>
        <p:nvPicPr>
          <p:cNvPr id="9221" name="Picture 5">
            <a:extLst>
              <a:ext uri="{FF2B5EF4-FFF2-40B4-BE49-F238E27FC236}">
                <a16:creationId xmlns:a16="http://schemas.microsoft.com/office/drawing/2014/main" id="{2E85CCF8-6C2F-DFA2-AD30-C6A54F3266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775" y="4076700"/>
            <a:ext cx="3590925" cy="24574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E5A757C6-D4D4-B67D-286C-1D5CCA21E8D2}"/>
              </a:ext>
            </a:extLst>
          </p:cNvPr>
          <p:cNvSpPr>
            <a:spLocks noGrp="1" noChangeArrowheads="1"/>
          </p:cNvSpPr>
          <p:nvPr>
            <p:ph type="title"/>
          </p:nvPr>
        </p:nvSpPr>
        <p:spPr>
          <a:xfrm>
            <a:off x="468313" y="0"/>
            <a:ext cx="8229600" cy="1139825"/>
          </a:xfrm>
        </p:spPr>
        <p:txBody>
          <a:bodyPr/>
          <a:lstStyle/>
          <a:p>
            <a:r>
              <a:rPr lang="en-GB" altLang="en-US" b="1"/>
              <a:t>Muhammad Ali</a:t>
            </a:r>
          </a:p>
        </p:txBody>
      </p:sp>
      <p:sp>
        <p:nvSpPr>
          <p:cNvPr id="10243" name="Rectangle 3">
            <a:extLst>
              <a:ext uri="{FF2B5EF4-FFF2-40B4-BE49-F238E27FC236}">
                <a16:creationId xmlns:a16="http://schemas.microsoft.com/office/drawing/2014/main" id="{4E9181D6-83A7-9FAB-09B6-E0333BD4FB90}"/>
              </a:ext>
            </a:extLst>
          </p:cNvPr>
          <p:cNvSpPr>
            <a:spLocks noGrp="1" noChangeArrowheads="1"/>
          </p:cNvSpPr>
          <p:nvPr>
            <p:ph type="body" idx="1"/>
          </p:nvPr>
        </p:nvSpPr>
        <p:spPr>
          <a:xfrm>
            <a:off x="0" y="1052513"/>
            <a:ext cx="8229600" cy="4530725"/>
          </a:xfrm>
        </p:spPr>
        <p:txBody>
          <a:bodyPr/>
          <a:lstStyle/>
          <a:p>
            <a:r>
              <a:rPr lang="en-GB" altLang="en-US" sz="1800" b="1" i="1"/>
              <a:t>‘Hating people because of their colour is wrong, and it doesn’t matter which colour does the hating. It’s just plain wrong.’</a:t>
            </a:r>
          </a:p>
          <a:p>
            <a:endParaRPr lang="en-GB" altLang="en-US" sz="1800" b="1" i="1"/>
          </a:p>
          <a:p>
            <a:r>
              <a:rPr lang="en-GB" altLang="en-US" sz="1800" b="1"/>
              <a:t>Ali returned to boxing in 1970. The 70s were perhaps Ali’s most famous years. He fought Joe Frazier </a:t>
            </a:r>
            <a:r>
              <a:rPr lang="en-GB" altLang="en-US" sz="1800" b="1" i="1"/>
              <a:t>(‘Frazier is so ugly that when he cries, the tears turn around and go down the back of his head’)</a:t>
            </a:r>
            <a:r>
              <a:rPr lang="en-GB" altLang="en-US" sz="1800" b="1"/>
              <a:t> in the so-called ‘Fight of the Century’ in Madison Square Garden. Frazier won, though Ali was to beat him in two further bouts, one of which, the ‘Thrilla in Manila’, went 15 rounds. Afterwards, Ali was to say that he had experienced ‘what death feels like.’</a:t>
            </a:r>
          </a:p>
          <a:p>
            <a:r>
              <a:rPr lang="en-GB" altLang="en-US" sz="1800" b="1"/>
              <a:t>Ali’s most famous bout was however, the ‘Rumble in the Jungle’ against the mighty George Foreman. Again, no-one gave Ali a hope of winning. Foreman was feared throughout the boxing world; his previous 8 fights had not gone beyond the 2</a:t>
            </a:r>
            <a:r>
              <a:rPr lang="en-GB" altLang="en-US" sz="1800" b="1" baseline="30000"/>
              <a:t>nd</a:t>
            </a:r>
            <a:r>
              <a:rPr lang="en-GB" altLang="en-US" sz="1800" b="1"/>
              <a:t> round!</a:t>
            </a:r>
          </a:p>
          <a:p>
            <a:endParaRPr lang="en-GB" altLang="en-US" sz="1800" b="1"/>
          </a:p>
          <a:p>
            <a:endParaRPr lang="en-GB" altLang="en-US" sz="1800" b="1"/>
          </a:p>
          <a:p>
            <a:endParaRPr lang="en-GB" altLang="en-US" sz="1800" b="1"/>
          </a:p>
        </p:txBody>
      </p:sp>
      <p:pic>
        <p:nvPicPr>
          <p:cNvPr id="10247" name="Picture 7">
            <a:extLst>
              <a:ext uri="{FF2B5EF4-FFF2-40B4-BE49-F238E27FC236}">
                <a16:creationId xmlns:a16="http://schemas.microsoft.com/office/drawing/2014/main" id="{924B1E76-245C-8BA5-17E3-0277D43F84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5224463"/>
            <a:ext cx="1633538" cy="1633537"/>
          </a:xfrm>
          <a:prstGeom prst="rect">
            <a:avLst/>
          </a:prstGeom>
          <a:noFill/>
          <a:extLst>
            <a:ext uri="{909E8E84-426E-40DD-AFC4-6F175D3DCCD1}">
              <a14:hiddenFill xmlns:a14="http://schemas.microsoft.com/office/drawing/2010/main">
                <a:solidFill>
                  <a:srgbClr val="FFFFFF"/>
                </a:solidFill>
              </a14:hiddenFill>
            </a:ext>
          </a:extLst>
        </p:spPr>
      </p:pic>
      <p:pic>
        <p:nvPicPr>
          <p:cNvPr id="10249" name="Picture 9">
            <a:extLst>
              <a:ext uri="{FF2B5EF4-FFF2-40B4-BE49-F238E27FC236}">
                <a16:creationId xmlns:a16="http://schemas.microsoft.com/office/drawing/2014/main" id="{1F8AEF28-197A-E922-BD8E-72A0BA69A8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3663" y="5176838"/>
            <a:ext cx="1681162" cy="16811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74B516C-6268-4B34-265B-036F37BA3155}"/>
              </a:ext>
            </a:extLst>
          </p:cNvPr>
          <p:cNvSpPr>
            <a:spLocks noGrp="1" noChangeArrowheads="1"/>
          </p:cNvSpPr>
          <p:nvPr>
            <p:ph type="title"/>
          </p:nvPr>
        </p:nvSpPr>
        <p:spPr/>
        <p:txBody>
          <a:bodyPr/>
          <a:lstStyle/>
          <a:p>
            <a:r>
              <a:rPr lang="en-GB" altLang="en-US" sz="4000" b="1" i="1"/>
              <a:t>‘Service to others is the rent you pay for your room here on earth.’</a:t>
            </a:r>
          </a:p>
        </p:txBody>
      </p:sp>
      <p:pic>
        <p:nvPicPr>
          <p:cNvPr id="11268" name="Picture 4">
            <a:extLst>
              <a:ext uri="{FF2B5EF4-FFF2-40B4-BE49-F238E27FC236}">
                <a16:creationId xmlns:a16="http://schemas.microsoft.com/office/drawing/2014/main" id="{E1FE020D-5963-3529-5718-D4139ED28C5B}"/>
              </a:ext>
            </a:extLst>
          </p:cNvPr>
          <p:cNvPicPr>
            <a:picLocks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2124075" y="1628775"/>
            <a:ext cx="5113338" cy="5113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6517D7B8-D9BD-4F13-626E-A5E892FD268D}"/>
              </a:ext>
            </a:extLst>
          </p:cNvPr>
          <p:cNvSpPr>
            <a:spLocks noGrp="1" noChangeArrowheads="1"/>
          </p:cNvSpPr>
          <p:nvPr>
            <p:ph type="title"/>
          </p:nvPr>
        </p:nvSpPr>
        <p:spPr/>
        <p:txBody>
          <a:bodyPr/>
          <a:lstStyle/>
          <a:p>
            <a:r>
              <a:rPr lang="en-GB" altLang="en-US" b="1"/>
              <a:t>Muhammad Ali</a:t>
            </a:r>
          </a:p>
        </p:txBody>
      </p:sp>
      <p:sp>
        <p:nvSpPr>
          <p:cNvPr id="12291" name="Rectangle 3">
            <a:extLst>
              <a:ext uri="{FF2B5EF4-FFF2-40B4-BE49-F238E27FC236}">
                <a16:creationId xmlns:a16="http://schemas.microsoft.com/office/drawing/2014/main" id="{AE13E934-42AB-2DC8-8798-1CF01DD47820}"/>
              </a:ext>
            </a:extLst>
          </p:cNvPr>
          <p:cNvSpPr>
            <a:spLocks noGrp="1" noChangeArrowheads="1"/>
          </p:cNvSpPr>
          <p:nvPr>
            <p:ph type="body" idx="1"/>
          </p:nvPr>
        </p:nvSpPr>
        <p:spPr/>
        <p:txBody>
          <a:bodyPr/>
          <a:lstStyle/>
          <a:p>
            <a:r>
              <a:rPr lang="en-GB" altLang="en-US" sz="1800" b="1"/>
              <a:t>Ali again ‘shook up the world,’ ‘dancing’ around Foreman until the champion was exhausted. Then Ali moved in and stopped Foreman for a sensational knockout!</a:t>
            </a:r>
          </a:p>
          <a:p>
            <a:endParaRPr lang="en-GB" altLang="en-US" sz="1800" b="1"/>
          </a:p>
          <a:p>
            <a:r>
              <a:rPr lang="en-GB" altLang="en-US" sz="1800" b="1"/>
              <a:t>Ali’s legendary status was now assured. He fought again, and retained the World Heavyweight Title more than any other champion in boxing history.</a:t>
            </a:r>
          </a:p>
          <a:p>
            <a:endParaRPr lang="en-GB" altLang="en-US" sz="1800" b="1"/>
          </a:p>
          <a:p>
            <a:endParaRPr lang="en-GB" altLang="en-US" sz="1800" b="1"/>
          </a:p>
        </p:txBody>
      </p:sp>
      <p:pic>
        <p:nvPicPr>
          <p:cNvPr id="12293" name="Picture 5">
            <a:extLst>
              <a:ext uri="{FF2B5EF4-FFF2-40B4-BE49-F238E27FC236}">
                <a16:creationId xmlns:a16="http://schemas.microsoft.com/office/drawing/2014/main" id="{68813396-9CE3-E7D5-48CB-EB5C8FA225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2138" y="3644900"/>
            <a:ext cx="3024187" cy="29702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5C97E90-F47A-82A4-5E7E-074EC6F0BB5D}"/>
              </a:ext>
            </a:extLst>
          </p:cNvPr>
          <p:cNvSpPr>
            <a:spLocks noGrp="1" noChangeArrowheads="1"/>
          </p:cNvSpPr>
          <p:nvPr>
            <p:ph type="title"/>
          </p:nvPr>
        </p:nvSpPr>
        <p:spPr/>
        <p:txBody>
          <a:bodyPr/>
          <a:lstStyle/>
          <a:p>
            <a:r>
              <a:rPr lang="en-GB" altLang="en-US" b="1"/>
              <a:t>Muhammad Ali</a:t>
            </a:r>
          </a:p>
        </p:txBody>
      </p:sp>
      <p:sp>
        <p:nvSpPr>
          <p:cNvPr id="13315" name="Rectangle 3">
            <a:extLst>
              <a:ext uri="{FF2B5EF4-FFF2-40B4-BE49-F238E27FC236}">
                <a16:creationId xmlns:a16="http://schemas.microsoft.com/office/drawing/2014/main" id="{F01C85BF-A55B-E9C9-175F-7ABFBEB97EE0}"/>
              </a:ext>
            </a:extLst>
          </p:cNvPr>
          <p:cNvSpPr>
            <a:spLocks noGrp="1" noChangeArrowheads="1"/>
          </p:cNvSpPr>
          <p:nvPr>
            <p:ph type="body" idx="1"/>
          </p:nvPr>
        </p:nvSpPr>
        <p:spPr>
          <a:xfrm>
            <a:off x="179388" y="1557338"/>
            <a:ext cx="8229600" cy="4530725"/>
          </a:xfrm>
        </p:spPr>
        <p:txBody>
          <a:bodyPr/>
          <a:lstStyle/>
          <a:p>
            <a:r>
              <a:rPr lang="en-GB" altLang="en-US" sz="1800" b="1" i="1"/>
              <a:t>‘I done wrestled with an  alligator, I done tussled with a whale; handcuffed lightning, thrown thunder in jail; only last week I murdered a rock, injured a stone, hospitalised a brick; I’m so mean I make medicine sick.’</a:t>
            </a:r>
          </a:p>
          <a:p>
            <a:pPr>
              <a:buFont typeface="Wingdings" panose="05000000000000000000" pitchFamily="2" charset="2"/>
              <a:buNone/>
            </a:pPr>
            <a:endParaRPr lang="en-GB" altLang="en-US" sz="1800" b="1" i="1"/>
          </a:p>
          <a:p>
            <a:r>
              <a:rPr lang="en-GB" altLang="en-US" sz="1800" b="1"/>
              <a:t>In 1984, Ali was diagnosed with Parkinson’s disease. The symptoms include tremors, a tightening of the muscles, and slowness of movement and speech. </a:t>
            </a:r>
          </a:p>
          <a:p>
            <a:endParaRPr lang="en-GB" altLang="en-US" sz="1800" b="1"/>
          </a:p>
          <a:p>
            <a:r>
              <a:rPr lang="en-GB" altLang="en-US" sz="1800" b="1"/>
              <a:t>However, Ali remains a public figure, praised around the globe for his mastery of the sport of boxing, for standing up for what he believes, and for his courage in fighting the disease that now afflicts him. His daughter also boxes, carrying on the Ali name within the ring.  </a:t>
            </a:r>
          </a:p>
          <a:p>
            <a:r>
              <a:rPr lang="en-GB" altLang="en-US" sz="1800" b="1"/>
              <a:t>Now watch these clips of him fighting, and see for yourselves what all the fuss was about!</a:t>
            </a:r>
          </a:p>
        </p:txBody>
      </p:sp>
      <p:pic>
        <p:nvPicPr>
          <p:cNvPr id="13317" name="Picture 5">
            <a:extLst>
              <a:ext uri="{FF2B5EF4-FFF2-40B4-BE49-F238E27FC236}">
                <a16:creationId xmlns:a16="http://schemas.microsoft.com/office/drawing/2014/main" id="{E846D765-C3EE-6566-B89E-ACD44F64A4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7625" y="115888"/>
            <a:ext cx="1238250" cy="1628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a:extLst>
              <a:ext uri="{FF2B5EF4-FFF2-40B4-BE49-F238E27FC236}">
                <a16:creationId xmlns:a16="http://schemas.microsoft.com/office/drawing/2014/main" id="{0F219803-9FE9-3F13-AE3A-784514AC7F65}"/>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cs typeface="Arial" panose="020B0604020202020204" pitchFamily="34" charset="0"/>
              </a:rPr>
              <a:t>This powerpoint was kindly donated to </a:t>
            </a:r>
            <a:r>
              <a:rPr lang="en-GB" altLang="en-US" sz="2400">
                <a:cs typeface="Arial" panose="020B0604020202020204" pitchFamily="34" charset="0"/>
                <a:hlinkClick r:id="rId3"/>
              </a:rPr>
              <a:t>www.worldofteaching.com</a:t>
            </a:r>
            <a:endParaRPr lang="en-GB" altLang="en-US" sz="2400">
              <a:cs typeface="Arial" panose="020B0604020202020204" pitchFamily="34" charset="0"/>
            </a:endParaRPr>
          </a:p>
          <a:p>
            <a:endParaRPr lang="en-GB" altLang="en-US" sz="2400">
              <a:cs typeface="Arial" panose="020B0604020202020204" pitchFamily="34" charset="0"/>
            </a:endParaRPr>
          </a:p>
          <a:p>
            <a:endParaRPr lang="en-GB" altLang="en-US" sz="2400">
              <a:cs typeface="Arial" panose="020B0604020202020204" pitchFamily="34" charset="0"/>
            </a:endParaRPr>
          </a:p>
          <a:p>
            <a:endParaRPr lang="en-GB" altLang="en-US" sz="2400">
              <a:cs typeface="Arial" panose="020B0604020202020204" pitchFamily="34" charset="0"/>
            </a:endParaRPr>
          </a:p>
          <a:p>
            <a:endParaRPr lang="en-GB" altLang="en-US" sz="2400">
              <a:cs typeface="Arial" panose="020B0604020202020204" pitchFamily="34" charset="0"/>
            </a:endParaRPr>
          </a:p>
          <a:p>
            <a:r>
              <a:rPr lang="en-GB" altLang="en-US" sz="2400">
                <a:cs typeface="Arial" panose="020B0604020202020204" pitchFamily="34" charset="0"/>
                <a:hlinkClick r:id="rId3"/>
              </a:rPr>
              <a:t>http://www.worldofteaching.com</a:t>
            </a:r>
            <a:r>
              <a:rPr lang="en-GB" altLang="en-US" sz="240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sz="2400">
              <a:cs typeface="Arial" panose="020B0604020202020204" pitchFamily="34" charset="0"/>
            </a:endParaRPr>
          </a:p>
        </p:txBody>
      </p:sp>
    </p:spTree>
  </p:cSld>
  <p:clrMapOvr>
    <a:masterClrMapping/>
  </p:clrMapOvr>
</p:sld>
</file>

<file path=ppt/theme/theme1.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Orbit</Template>
  <TotalTime>47</TotalTime>
  <Words>784</Words>
  <Application>Microsoft Office PowerPoint</Application>
  <PresentationFormat>On-screen Show (4:3)</PresentationFormat>
  <Paragraphs>46</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Times New Roman</vt:lpstr>
      <vt:lpstr>Wingdings</vt:lpstr>
      <vt:lpstr>Orbit</vt:lpstr>
      <vt:lpstr>Muhammad Ali</vt:lpstr>
      <vt:lpstr>Muhammad Ali</vt:lpstr>
      <vt:lpstr>Muhammad Ali</vt:lpstr>
      <vt:lpstr>Muhammad Ali</vt:lpstr>
      <vt:lpstr>‘Service to others is the rent you pay for your room here on earth.’</vt:lpstr>
      <vt:lpstr>Muhammad Ali</vt:lpstr>
      <vt:lpstr>Muhammad Ali</vt:lpstr>
      <vt:lpstr>PowerPoint Presentation</vt:lpstr>
    </vt:vector>
  </TitlesOfParts>
  <Company>Edinburgh's Telford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Muhammad Ali</dc:title>
  <dc:creator>Telford</dc:creator>
  <cp:lastModifiedBy>Nayan GRIFFITHS</cp:lastModifiedBy>
  <cp:revision>6</cp:revision>
  <dcterms:created xsi:type="dcterms:W3CDTF">2008-02-18T18:06:37Z</dcterms:created>
  <dcterms:modified xsi:type="dcterms:W3CDTF">2023-03-21T14:24:26Z</dcterms:modified>
</cp:coreProperties>
</file>